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4" r:id="rId3"/>
  </p:sldMasterIdLst>
  <p:notesMasterIdLst>
    <p:notesMasterId r:id="rId5"/>
  </p:notesMasterIdLst>
  <p:sldIdLst>
    <p:sldId id="256" r:id="rId4"/>
    <p:sldId id="263" r:id="rId6"/>
    <p:sldId id="258" r:id="rId7"/>
    <p:sldId id="259" r:id="rId8"/>
    <p:sldId id="264" r:id="rId9"/>
    <p:sldId id="265" r:id="rId10"/>
    <p:sldId id="261" r:id="rId11"/>
    <p:sldId id="262" r:id="rId12"/>
  </p:sldIdLst>
  <p:sldSz cx="9144000" cy="5143500" type="screen16x9"/>
  <p:notesSz cx="6858000" cy="9144000"/>
  <p:embeddedFontLst>
    <p:embeddedFont>
      <p:font typeface="Public Sans"/>
      <p:italic r:id="rId16"/>
      <p:boldItalic r:id="rId17"/>
    </p:embeddedFont>
    <p:embeddedFont>
      <p:font typeface="Calibri" panose="020F0502020204030204"/>
      <p:regular r:id="rId18"/>
    </p:embeddedFont>
    <p:embeddedFont>
      <p:font typeface="Verdana" panose="020B0604030504040204"/>
      <p:regular r:id="rId19"/>
      <p:bold r:id="rId20"/>
      <p:italic r:id="rId21"/>
      <p:boldItalic r:id="rId22"/>
    </p:embeddedFont>
    <p:embeddedFont>
      <p:font typeface="EB Garamond Medium" panose="00000600000000000000"/>
      <p:regular r:id="rId23"/>
      <p:bold r:id="rId24"/>
      <p:italic r:id="rId25"/>
      <p:boldItalic r:id="rId26"/>
    </p:embeddedFont>
    <p:embeddedFont>
      <p:font typeface="EB Garamond" panose="00000500000000000000"/>
      <p:regular r:id="rId27"/>
      <p:bold r:id="rId28"/>
      <p:italic r:id="rId29"/>
      <p:boldItalic r:id="rId30"/>
    </p:embeddedFont>
    <p:embeddedFont>
      <p:font typeface="EB Garamond SemiBold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23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16.fntdata"/><Relationship Id="rId30" Type="http://schemas.openxmlformats.org/officeDocument/2006/relationships/font" Target="fonts/font1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40279" y="1408175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4811141" y="0"/>
                </a:moveTo>
                <a:lnTo>
                  <a:pt x="0" y="0"/>
                </a:lnTo>
                <a:lnTo>
                  <a:pt x="0" y="76200"/>
                </a:lnTo>
                <a:lnTo>
                  <a:pt x="4811141" y="76200"/>
                </a:lnTo>
                <a:lnTo>
                  <a:pt x="4811141" y="0"/>
                </a:lnTo>
                <a:close/>
              </a:path>
            </a:pathLst>
          </a:custGeom>
          <a:solidFill>
            <a:srgbClr val="EEC6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692907" y="1784604"/>
            <a:ext cx="1181099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232660" y="614172"/>
            <a:ext cx="4819015" cy="793750"/>
          </a:xfrm>
          <a:custGeom>
            <a:avLst/>
            <a:gdLst/>
            <a:ahLst/>
            <a:cxnLst/>
            <a:rect l="l" t="t" r="r" b="b"/>
            <a:pathLst>
              <a:path w="4819015" h="793750">
                <a:moveTo>
                  <a:pt x="4818761" y="0"/>
                </a:moveTo>
                <a:lnTo>
                  <a:pt x="0" y="0"/>
                </a:lnTo>
                <a:lnTo>
                  <a:pt x="0" y="793623"/>
                </a:lnTo>
                <a:lnTo>
                  <a:pt x="4818761" y="793623"/>
                </a:lnTo>
                <a:lnTo>
                  <a:pt x="4818761" y="0"/>
                </a:lnTo>
                <a:close/>
              </a:path>
            </a:pathLst>
          </a:custGeom>
          <a:solidFill>
            <a:srgbClr val="2036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3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6" Type="http://schemas.openxmlformats.org/officeDocument/2006/relationships/theme" Target="../theme/theme1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0512" y="2129409"/>
            <a:ext cx="3982974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rgbClr val="5577C7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0" y="1142872"/>
            <a:ext cx="4733290" cy="352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kavinkumar0/Moneytransf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992693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“Money-Transfer”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/>
          <a:srcRect l="-43430" t="2430" r="43429" b="-2428"/>
          <a:stretch>
            <a:fillRect/>
          </a:stretch>
        </p:blipFill>
        <p:spPr>
          <a:xfrm>
            <a:off x="3950666" y="0"/>
            <a:ext cx="5193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8555"/>
            <a:ext cx="4733290" cy="4030979"/>
            <a:chOff x="0" y="638555"/>
            <a:chExt cx="473329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555"/>
              <a:ext cx="4733290" cy="4030979"/>
            </a:xfrm>
            <a:custGeom>
              <a:avLst/>
              <a:gdLst/>
              <a:ahLst/>
              <a:cxnLst/>
              <a:rect l="l" t="t" r="r" b="b"/>
              <a:pathLst>
                <a:path w="4733290" h="4030979">
                  <a:moveTo>
                    <a:pt x="4733163" y="0"/>
                  </a:moveTo>
                  <a:lnTo>
                    <a:pt x="0" y="0"/>
                  </a:lnTo>
                  <a:lnTo>
                    <a:pt x="0" y="4030979"/>
                  </a:lnTo>
                  <a:lnTo>
                    <a:pt x="4733163" y="4030979"/>
                  </a:lnTo>
                  <a:lnTo>
                    <a:pt x="4733163" y="0"/>
                  </a:lnTo>
                  <a:close/>
                </a:path>
              </a:pathLst>
            </a:custGeom>
            <a:solidFill>
              <a:srgbClr val="20366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11"/>
              <a:ext cx="144780" cy="323215"/>
            </a:xfrm>
            <a:custGeom>
              <a:avLst/>
              <a:gdLst/>
              <a:ahLst/>
              <a:cxnLst/>
              <a:rect l="l" t="t" r="r" b="b"/>
              <a:pathLst>
                <a:path w="144780" h="323215">
                  <a:moveTo>
                    <a:pt x="144780" y="0"/>
                  </a:moveTo>
                  <a:lnTo>
                    <a:pt x="0" y="0"/>
                  </a:lnTo>
                  <a:lnTo>
                    <a:pt x="0" y="322961"/>
                  </a:lnTo>
                  <a:lnTo>
                    <a:pt x="144780" y="322961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68A3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1386" y="815416"/>
            <a:ext cx="289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u="none" spc="-155" dirty="0">
                <a:solidFill>
                  <a:srgbClr val="C68A30"/>
                </a:solidFill>
                <a:latin typeface="Verdana" panose="020B0604030504040204"/>
                <a:cs typeface="Verdana" panose="020B0604030504040204"/>
              </a:rPr>
              <a:t>Money Transfer</a:t>
            </a:r>
            <a:r>
              <a:rPr sz="1800" u="none" spc="-425" dirty="0">
                <a:solidFill>
                  <a:srgbClr val="C68A30"/>
                </a:solidFill>
                <a:latin typeface="Verdana" panose="020B0604030504040204"/>
                <a:cs typeface="Verdana" panose="020B0604030504040204"/>
              </a:rPr>
              <a:t> 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22605" marR="234315" indent="-287020">
              <a:lnSpc>
                <a:spcPct val="100000"/>
              </a:lnSpc>
              <a:spcBef>
                <a:spcPts val="700"/>
              </a:spcBef>
              <a:buSzPct val="133000"/>
              <a:buFont typeface="Times New Roman" panose="02020603050405020304"/>
              <a:buChar char="▪"/>
              <a:tabLst>
                <a:tab pos="522605" algn="l"/>
                <a:tab pos="523240" algn="l"/>
              </a:tabLst>
            </a:pPr>
            <a:r>
              <a:rPr dirty="0"/>
              <a:t>The development of this project centered on </a:t>
            </a:r>
            <a:r>
              <a:rPr spc="-5" dirty="0"/>
              <a:t>the </a:t>
            </a:r>
            <a:r>
              <a:rPr dirty="0"/>
              <a:t>development of a  message protocol that would allow </a:t>
            </a:r>
            <a:r>
              <a:rPr spc="-5" dirty="0"/>
              <a:t>the </a:t>
            </a:r>
            <a:r>
              <a:rPr dirty="0"/>
              <a:t>application </a:t>
            </a:r>
            <a:r>
              <a:rPr spc="-5" dirty="0"/>
              <a:t>to </a:t>
            </a:r>
            <a:r>
              <a:rPr dirty="0"/>
              <a:t>properly log in  users, send messages, and perform </a:t>
            </a:r>
            <a:r>
              <a:rPr spc="-5" dirty="0"/>
              <a:t>system</a:t>
            </a:r>
            <a:r>
              <a:rPr spc="-185" dirty="0"/>
              <a:t> </a:t>
            </a:r>
            <a:r>
              <a:rPr dirty="0"/>
              <a:t>maintenance.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267200" y="242314"/>
            <a:ext cx="4876800" cy="4901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02863" y="1948446"/>
            <a:ext cx="814069" cy="2198370"/>
          </a:xfrm>
          <a:custGeom>
            <a:avLst/>
            <a:gdLst/>
            <a:ahLst/>
            <a:cxnLst/>
            <a:rect l="l" t="t" r="r" b="b"/>
            <a:pathLst>
              <a:path w="814070" h="2198370">
                <a:moveTo>
                  <a:pt x="814057" y="0"/>
                </a:moveTo>
                <a:lnTo>
                  <a:pt x="0" y="0"/>
                </a:lnTo>
                <a:lnTo>
                  <a:pt x="0" y="439534"/>
                </a:lnTo>
                <a:lnTo>
                  <a:pt x="0" y="879081"/>
                </a:lnTo>
                <a:lnTo>
                  <a:pt x="0" y="1318755"/>
                </a:lnTo>
                <a:lnTo>
                  <a:pt x="0" y="1758302"/>
                </a:lnTo>
                <a:lnTo>
                  <a:pt x="0" y="2197811"/>
                </a:lnTo>
                <a:lnTo>
                  <a:pt x="814057" y="2197811"/>
                </a:lnTo>
                <a:lnTo>
                  <a:pt x="814057" y="1758302"/>
                </a:lnTo>
                <a:lnTo>
                  <a:pt x="814057" y="1318755"/>
                </a:lnTo>
                <a:lnTo>
                  <a:pt x="814057" y="879081"/>
                </a:lnTo>
                <a:lnTo>
                  <a:pt x="814057" y="439534"/>
                </a:lnTo>
                <a:lnTo>
                  <a:pt x="814057" y="0"/>
                </a:lnTo>
                <a:close/>
              </a:path>
            </a:pathLst>
          </a:custGeom>
          <a:solidFill>
            <a:srgbClr val="20366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2003" y="1942083"/>
          <a:ext cx="4278628" cy="2197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64"/>
                <a:gridCol w="1725294"/>
                <a:gridCol w="814070"/>
              </a:tblGrid>
              <a:tr h="439547"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LMS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USERNAME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NAME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BATCH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</a:tr>
              <a:tr h="4395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2115a</a:t>
                      </a:r>
                      <a:r>
                        <a:rPr lang="en-US"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439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US"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M.Pragthiyumnan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US" sz="1400" b="1" spc="-9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lang="en-IN" altLang="en-US" sz="1400" b="1" spc="-9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lang="en-IN" altLang="en-US" sz="1400" b="1" spc="-95" dirty="0">
                        <a:solidFill>
                          <a:srgbClr val="FFFFFF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</a:tr>
              <a:tr h="4396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2115a</a:t>
                      </a:r>
                      <a:r>
                        <a:rPr lang="en-US"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416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M.HariHaran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9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lang="en-IN" sz="1400" b="1" spc="-9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lang="en-IN" sz="1400" b="1" spc="-90" dirty="0">
                        <a:solidFill>
                          <a:srgbClr val="FFFFFF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</a:tr>
              <a:tr h="4395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2115a</a:t>
                      </a:r>
                      <a:r>
                        <a:rPr lang="en-US"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415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K.GokulRaj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400" b="1" spc="-9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lang="en-IN" sz="1400" b="1" spc="-9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lang="en-IN" sz="1400" b="1" spc="-90" dirty="0">
                        <a:solidFill>
                          <a:srgbClr val="FFFFFF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</a:tr>
              <a:tr h="4395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2115a</a:t>
                      </a:r>
                      <a:r>
                        <a:rPr lang="en-US" sz="14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429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S.KavinKumar</a:t>
                      </a:r>
                      <a:endParaRPr sz="14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lang="en-IN" sz="1400" b="1" spc="-9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lang="en-IN" sz="1400" b="1" spc="-95" dirty="0">
                        <a:solidFill>
                          <a:srgbClr val="FFFFFF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366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0000600000000000000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0000600000000000000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0000600000000000000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0000600000000000000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0000600000000000000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Handling different input data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1"/>
          <a:srcRect l="-61190" t="-2110" r="61190" b="2110"/>
          <a:stretch>
            <a:fillRect/>
          </a:stretch>
        </p:blipFill>
        <p:spPr>
          <a:xfrm>
            <a:off x="2278856" y="0"/>
            <a:ext cx="68651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6457950" y="-237121"/>
            <a:ext cx="2686049" cy="494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712456" y="3712896"/>
            <a:ext cx="2629800" cy="42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804" y="792842"/>
            <a:ext cx="63397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reate app.js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Breaking the UI into components ,Setting up the codebase.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Creating the root component.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Step 4: For styling our login page we use app.css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Create dummy username and password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5: Validate the use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rname and password enter by the user.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6: 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isplay an error message when the login fails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7: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Show a success message when login is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sucessful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121" y="3983049"/>
            <a:ext cx="8486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</a:rPr>
              <a:t>To develop a money transfer web application. We use vs code text editor.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use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rname and password enter by the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user.Tranfer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Money from one account to another account .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isplay an error message when the login fails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a success message when login is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sucessful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Symbol" panose="05050102010706020507" pitchFamily="2" charset="2"/>
              <a:cs typeface="Symbol" panose="05050102010706020507" pitchFamily="2" charset="2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721" y="191938"/>
            <a:ext cx="232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Page 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096" y="499715"/>
            <a:ext cx="7707457" cy="40945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50" y="200157"/>
            <a:ext cx="2325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 Page 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50" y="622974"/>
            <a:ext cx="7984273" cy="4241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3659"/>
            <a:ext cx="2722200" cy="520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FF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https://github.com/</a:t>
            </a:r>
            <a:r>
              <a:rPr lang="en-US" b="0" i="0" dirty="0">
                <a:solidFill>
                  <a:schemeClr val="bg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kavinkumar0</a:t>
            </a:r>
            <a:r>
              <a:rPr lang="en-US" b="0" i="0" dirty="0">
                <a:solidFill>
                  <a:srgbClr val="FF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/Moneytransfer</a:t>
            </a:r>
            <a:endParaRPr lang="en-US" b="0" i="0" dirty="0">
              <a:solidFill>
                <a:srgbClr val="FF0000"/>
              </a:solidFill>
              <a:latin typeface="EB Garamond SemiBold"/>
              <a:ea typeface="EB Garamond SemiBold"/>
              <a:cs typeface="EB Garamond SemiBold"/>
              <a:sym typeface="EB Garamond SemiBold"/>
              <a:hlinkClick r:id="rId1" tooltip="" action="ppaction://hlinkfi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DF97A2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77C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WPS Presentation</Application>
  <PresentationFormat>On-screen Show (16:9)</PresentationFormat>
  <Paragraphs>88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Times New Roman</vt:lpstr>
      <vt:lpstr>Verdana</vt:lpstr>
      <vt:lpstr>EB Garamond Medium</vt:lpstr>
      <vt:lpstr>EB Garamond</vt:lpstr>
      <vt:lpstr>Times New Roman</vt:lpstr>
      <vt:lpstr>Symbol</vt:lpstr>
      <vt:lpstr>EB Garamond SemiBold</vt:lpstr>
      <vt:lpstr>Microsoft YaHei</vt:lpstr>
      <vt:lpstr>Arial Unicode MS</vt:lpstr>
      <vt:lpstr>Simple Light</vt:lpstr>
      <vt:lpstr>Office Theme</vt:lpstr>
      <vt:lpstr>PowerPoint 演示文稿</vt:lpstr>
      <vt:lpstr>Money Transfer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Kavinkumar S</cp:lastModifiedBy>
  <cp:revision>7</cp:revision>
  <dcterms:created xsi:type="dcterms:W3CDTF">2020-08-13T11:21:00Z</dcterms:created>
  <dcterms:modified xsi:type="dcterms:W3CDTF">2023-04-14T07:44:24Z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5375781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S9.2.0</vt:lpwstr>
  </property>
  <property fmtid="{D5CDD505-2E9C-101B-9397-08002B2CF9AE}" pid="5" name="ICV">
    <vt:lpwstr>0F2AF5A9F3924678B3ED42850BF6346F</vt:lpwstr>
  </property>
  <property fmtid="{D5CDD505-2E9C-101B-9397-08002B2CF9AE}" pid="6" name="KSOProductBuildVer">
    <vt:lpwstr>1033-11.2.0.11219</vt:lpwstr>
  </property>
</Properties>
</file>